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0" r:id="rId6"/>
    <p:sldId id="263" r:id="rId7"/>
    <p:sldId id="266" r:id="rId8"/>
    <p:sldId id="265" r:id="rId9"/>
    <p:sldId id="261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69F2F-6435-BC4D-ABBD-39245140E67F}" type="datetimeFigureOut">
              <a:rPr lang="en-US" smtClean="0"/>
              <a:t>11/9/19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7566E-29D5-2D43-B70F-5EE4867365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78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7566E-29D5-2D43-B70F-5EE4867365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7566E-29D5-2D43-B70F-5EE4867365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2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11/9/19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11/9/19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11/9/19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search.yahoo.com/yhs/search;_ylt=AwrCmmTThLxdR2wAvhUPxQt.;_ylu=X3oDMTByMjB0aG5zBGNvbG8DYmYxBHBvcwMxBHZ0aWQDBHNlYwNzYw--?type=asbw_8360_CHW_US_tid1300&amp;hspart=iba&amp;hsimp=yhs-syn&amp;fr=yhs-iba-syn&amp;ei=UTF-8&amp;p=define+collaborate&amp;fr2=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F442-D4CA-F54C-9C0E-C0FB2EAA8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Barber Stop</a:t>
            </a:r>
            <a:br>
              <a:rPr lang="en-US" dirty="0"/>
            </a:br>
            <a:r>
              <a:rPr lang="en-US" sz="1400" dirty="0"/>
              <a:t>09/01/2019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FABB6-2762-6E48-A91C-B56255D880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project by team:</a:t>
            </a:r>
          </a:p>
          <a:p>
            <a:r>
              <a:rPr lang="en-US" dirty="0"/>
              <a:t>”well Groomed”</a:t>
            </a:r>
          </a:p>
        </p:txBody>
      </p:sp>
    </p:spTree>
    <p:extLst>
      <p:ext uri="{BB962C8B-B14F-4D97-AF65-F5344CB8AC3E}">
        <p14:creationId xmlns:p14="http://schemas.microsoft.com/office/powerpoint/2010/main" val="3035230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C510-26EE-F046-BBF1-F3AA159A2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538" y="685800"/>
            <a:ext cx="9432235" cy="655983"/>
          </a:xfrm>
        </p:spPr>
        <p:txBody>
          <a:bodyPr>
            <a:normAutofit fontScale="90000"/>
          </a:bodyPr>
          <a:lstStyle/>
          <a:p>
            <a:r>
              <a:rPr lang="en-US" dirty="0"/>
              <a:t>Video</a:t>
            </a:r>
            <a:br>
              <a:rPr lang="en-US" dirty="0"/>
            </a:br>
            <a:endParaRPr lang="en-US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09FE5B-9E58-914D-AC65-FB55C82F3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94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1A618-6705-FE4A-85D2-7B3221EE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team		</a:t>
            </a:r>
            <a:br>
              <a:rPr lang="en-US" dirty="0"/>
            </a:br>
            <a:r>
              <a:rPr lang="en-US" sz="2000" i="1" dirty="0"/>
              <a:t>verb</a:t>
            </a:r>
            <a:br>
              <a:rPr lang="en-US" sz="2000" dirty="0"/>
            </a:br>
            <a:r>
              <a:rPr lang="en-US" sz="2000" b="1" dirty="0"/>
              <a:t>1.</a:t>
            </a:r>
            <a:r>
              <a:rPr lang="en-US" sz="2000" dirty="0"/>
              <a:t>come together as a team to achieve a common </a:t>
            </a:r>
            <a:r>
              <a:rPr lang="en-US" sz="2000" dirty="0" err="1"/>
              <a:t>goal:"he</a:t>
            </a:r>
            <a:r>
              <a:rPr lang="en-US" sz="2000" dirty="0"/>
              <a:t> teamed up with the band to produce the </a:t>
            </a:r>
            <a:r>
              <a:rPr lang="en-US" sz="2000" dirty="0" err="1"/>
              <a:t>album"</a:t>
            </a:r>
            <a:r>
              <a:rPr lang="en-US" sz="2000" i="1" dirty="0" err="1"/>
              <a:t>synonyms</a:t>
            </a:r>
            <a:r>
              <a:rPr lang="en-US" sz="2000" dirty="0" err="1"/>
              <a:t>join</a:t>
            </a:r>
            <a:r>
              <a:rPr lang="en-US" sz="2000" dirty="0"/>
              <a:t> (up), join forces, </a:t>
            </a:r>
            <a:r>
              <a:rPr lang="en-US" sz="2000" dirty="0">
                <a:hlinkClick r:id="rId2"/>
              </a:rPr>
              <a:t>collaborate</a:t>
            </a:r>
            <a:r>
              <a:rPr lang="en-US" sz="2000" dirty="0"/>
              <a:t>,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376BF5-077A-AD4F-8BBD-54CB0D29D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71959" y="2171700"/>
            <a:ext cx="1371600" cy="1828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B3DF6-9440-4944-9B34-C23545BE6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59" y="3032281"/>
            <a:ext cx="13716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1949C1-63DC-F243-AEAA-8AC5A3DA7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2854" y="4861081"/>
            <a:ext cx="1371600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49B833-647A-0049-B5AA-CEC63AC27B76}"/>
              </a:ext>
            </a:extLst>
          </p:cNvPr>
          <p:cNvSpPr txBox="1"/>
          <p:nvPr/>
        </p:nvSpPr>
        <p:spPr>
          <a:xfrm>
            <a:off x="6882713" y="2116603"/>
            <a:ext cx="350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Scott, “a musician, dad, and aspiring web guru”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DC015-7901-D040-861F-48ACBFC29454}"/>
              </a:ext>
            </a:extLst>
          </p:cNvPr>
          <p:cNvSpPr/>
          <p:nvPr/>
        </p:nvSpPr>
        <p:spPr>
          <a:xfrm>
            <a:off x="739369" y="5103674"/>
            <a:ext cx="35093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Anthony,  “Program Manager.  I work in BOM engineering at work, I like to play video games and sports on my free time. I also enjoy a good nap on my free time too.….”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2A4B3C-93BD-A744-9821-DC1449673CC1}"/>
              </a:ext>
            </a:extLst>
          </p:cNvPr>
          <p:cNvSpPr txBox="1"/>
          <p:nvPr/>
        </p:nvSpPr>
        <p:spPr>
          <a:xfrm>
            <a:off x="6787978" y="4919776"/>
            <a:ext cx="3509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Jed, I am the  “senior” team member and fastest mover on wheels”</a:t>
            </a:r>
          </a:p>
        </p:txBody>
      </p:sp>
    </p:spTree>
    <p:extLst>
      <p:ext uri="{BB962C8B-B14F-4D97-AF65-F5344CB8AC3E}">
        <p14:creationId xmlns:p14="http://schemas.microsoft.com/office/powerpoint/2010/main" val="219254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A17F9-9862-5D4F-8954-9931744D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074426" cy="765313"/>
          </a:xfrm>
        </p:spPr>
        <p:txBody>
          <a:bodyPr/>
          <a:lstStyle/>
          <a:p>
            <a:r>
              <a:rPr lang="en-US"/>
              <a:t>Barber Stop concept: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841CD-B880-E847-8DB4-5701F2B3F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0748" y="1570383"/>
            <a:ext cx="9462052" cy="488011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A website where a user enters:</a:t>
            </a:r>
          </a:p>
          <a:p>
            <a:pPr marL="0" indent="0">
              <a:buNone/>
            </a:pPr>
            <a:r>
              <a:rPr lang="en-US"/>
              <a:t>	Name:,</a:t>
            </a:r>
          </a:p>
          <a:p>
            <a:pPr marL="0" indent="0">
              <a:buNone/>
            </a:pPr>
            <a:r>
              <a:rPr lang="en-US"/>
              <a:t>	Location:,</a:t>
            </a:r>
          </a:p>
          <a:p>
            <a:pPr marL="0" indent="0">
              <a:buNone/>
            </a:pPr>
            <a:r>
              <a:rPr lang="en-US"/>
              <a:t>	Phone Number:,</a:t>
            </a:r>
          </a:p>
          <a:p>
            <a:pPr marL="0" indent="0">
              <a:buNone/>
            </a:pPr>
            <a:r>
              <a:rPr lang="en-US"/>
              <a:t>	User Name:,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The site returns to the user:</a:t>
            </a:r>
          </a:p>
          <a:p>
            <a:pPr marL="0" indent="0">
              <a:buNone/>
            </a:pPr>
            <a:r>
              <a:rPr lang="en-US"/>
              <a:t>	List of shops near the user:,</a:t>
            </a:r>
          </a:p>
          <a:p>
            <a:pPr marL="0" indent="0">
              <a:buNone/>
            </a:pPr>
            <a:r>
              <a:rPr lang="en-US"/>
              <a:t>	(potentially: reviews, website links, coupons/discounts)</a:t>
            </a:r>
          </a:p>
          <a:p>
            <a:pPr marL="0" indent="0">
              <a:buNone/>
            </a:pPr>
            <a:r>
              <a:rPr lang="en-US"/>
              <a:t>	An annotated map of the area:,</a:t>
            </a:r>
          </a:p>
          <a:p>
            <a:pPr marL="0" indent="0">
              <a:buNone/>
            </a:pPr>
            <a:r>
              <a:rPr lang="en-US"/>
              <a:t>The site retains data on:</a:t>
            </a:r>
          </a:p>
          <a:p>
            <a:pPr marL="0" indent="0">
              <a:buNone/>
            </a:pPr>
            <a:r>
              <a:rPr lang="en-US"/>
              <a:t>	User history:,</a:t>
            </a:r>
          </a:p>
          <a:p>
            <a:pPr marL="0" indent="0">
              <a:buNone/>
            </a:pPr>
            <a:r>
              <a:rPr lang="en-US"/>
              <a:t>	Search history:,</a:t>
            </a:r>
          </a:p>
          <a:p>
            <a:pPr marL="0" indent="0">
              <a:buNone/>
            </a:pPr>
            <a:r>
              <a:rPr lang="en-US"/>
              <a:t>	Site statistic:,</a:t>
            </a:r>
          </a:p>
          <a:p>
            <a:pPr marL="0" indent="0">
              <a:buNone/>
            </a:pPr>
            <a:r>
              <a:rPr lang="en-US"/>
              <a:t>	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6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8A6A9-4F0B-A745-B78A-B659637EE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521687" cy="715617"/>
          </a:xfrm>
        </p:spPr>
        <p:txBody>
          <a:bodyPr/>
          <a:lstStyle/>
          <a:p>
            <a:r>
              <a:rPr lang="en-US"/>
              <a:t>Barber Stop User Stories: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90A68-A7E4-4F4F-985F-9E867B5E1576}"/>
              </a:ext>
            </a:extLst>
          </p:cNvPr>
          <p:cNvSpPr txBox="1"/>
          <p:nvPr/>
        </p:nvSpPr>
        <p:spPr>
          <a:xfrm>
            <a:off x="1219200" y="1540565"/>
            <a:ext cx="25577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 As a Basic user I want:</a:t>
            </a:r>
          </a:p>
          <a:p>
            <a:r>
              <a:rPr lang="en-US"/>
              <a:t>    - A haircut</a:t>
            </a:r>
          </a:p>
          <a:p>
            <a:r>
              <a:rPr lang="en-US"/>
              <a:t>    - Convenient </a:t>
            </a:r>
            <a:r>
              <a:rPr lang="en-US">
                <a:solidFill>
                  <a:srgbClr val="C00000"/>
                </a:solidFill>
              </a:rPr>
              <a:t>location</a:t>
            </a:r>
          </a:p>
          <a:p>
            <a:r>
              <a:rPr lang="en-US"/>
              <a:t>    - Fair Price</a:t>
            </a:r>
          </a:p>
          <a:p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AAE9-1E4C-4E4E-9D9C-810AAF8ADEFE}"/>
              </a:ext>
            </a:extLst>
          </p:cNvPr>
          <p:cNvSpPr txBox="1"/>
          <p:nvPr/>
        </p:nvSpPr>
        <p:spPr>
          <a:xfrm>
            <a:off x="974035" y="4426655"/>
            <a:ext cx="358367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 As a Special occasion user I want:</a:t>
            </a:r>
          </a:p>
          <a:p>
            <a:r>
              <a:rPr lang="en-US"/>
              <a:t>    - Shampoo</a:t>
            </a:r>
          </a:p>
          <a:p>
            <a:r>
              <a:rPr lang="en-US"/>
              <a:t>    - Shave or Beard Style</a:t>
            </a:r>
          </a:p>
          <a:p>
            <a:r>
              <a:rPr lang="en-US"/>
              <a:t>    - Hot and Cold Towles</a:t>
            </a:r>
          </a:p>
          <a:p>
            <a:r>
              <a:rPr lang="en-US"/>
              <a:t>    - Manicure</a:t>
            </a:r>
          </a:p>
          <a:p>
            <a:r>
              <a:rPr lang="en-US"/>
              <a:t>    - Massage</a:t>
            </a:r>
          </a:p>
          <a:p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5719E-BEB3-B74F-BE07-E69576A5134B}"/>
              </a:ext>
            </a:extLst>
          </p:cNvPr>
          <p:cNvSpPr txBox="1"/>
          <p:nvPr/>
        </p:nvSpPr>
        <p:spPr>
          <a:xfrm>
            <a:off x="1063487" y="2817744"/>
            <a:ext cx="31926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 As a Intermediate user I want:</a:t>
            </a:r>
          </a:p>
          <a:p>
            <a:r>
              <a:rPr lang="en-US"/>
              <a:t>    - Styled haircut</a:t>
            </a:r>
          </a:p>
          <a:p>
            <a:r>
              <a:rPr lang="en-US"/>
              <a:t>    - Basic Grooming</a:t>
            </a:r>
          </a:p>
          <a:p>
            <a:r>
              <a:rPr lang="en-US"/>
              <a:t>    - Fair </a:t>
            </a:r>
            <a:r>
              <a:rPr lang="en-US">
                <a:solidFill>
                  <a:srgbClr val="C00000"/>
                </a:solidFill>
              </a:rPr>
              <a:t>Price</a:t>
            </a:r>
          </a:p>
          <a:p>
            <a:r>
              <a:rPr lang="en-US"/>
              <a:t>    - Convenient location</a:t>
            </a:r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D24F4-1BF9-7647-9485-D5D303B0B84B}"/>
              </a:ext>
            </a:extLst>
          </p:cNvPr>
          <p:cNvSpPr txBox="1"/>
          <p:nvPr/>
        </p:nvSpPr>
        <p:spPr>
          <a:xfrm>
            <a:off x="6877878" y="2171700"/>
            <a:ext cx="5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2A1056-25B3-804A-A898-DBB30C33D62B}"/>
              </a:ext>
            </a:extLst>
          </p:cNvPr>
          <p:cNvSpPr txBox="1"/>
          <p:nvPr/>
        </p:nvSpPr>
        <p:spPr>
          <a:xfrm>
            <a:off x="7305261" y="2949327"/>
            <a:ext cx="25241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All Users may want:</a:t>
            </a:r>
          </a:p>
          <a:p>
            <a:r>
              <a:rPr lang="en-US"/>
              <a:t>    - </a:t>
            </a:r>
            <a:r>
              <a:rPr lang="en-US">
                <a:solidFill>
                  <a:srgbClr val="C00000"/>
                </a:solidFill>
              </a:rPr>
              <a:t>Map</a:t>
            </a:r>
          </a:p>
          <a:p>
            <a:r>
              <a:rPr lang="en-US">
                <a:solidFill>
                  <a:srgbClr val="C00000"/>
                </a:solidFill>
              </a:rPr>
              <a:t>    - Reviews print/online</a:t>
            </a:r>
          </a:p>
          <a:p>
            <a:r>
              <a:rPr lang="en-US"/>
              <a:t>    </a:t>
            </a:r>
            <a:r>
              <a:rPr lang="en-US" strike="sngStrike"/>
              <a:t>- </a:t>
            </a:r>
            <a:r>
              <a:rPr lang="en-US"/>
              <a:t>Discount/Coupons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5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179F-A32E-5146-876E-73879388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 </a:t>
            </a:r>
            <a:r>
              <a:rPr lang="en-US" strike="sngStrike"/>
              <a:t>to be</a:t>
            </a:r>
            <a:r>
              <a:rPr lang="en-US"/>
              <a:t> utilized: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7F4B5-A173-B347-9144-7C5A69924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/>
              <a:t>HTML 5</a:t>
            </a:r>
          </a:p>
          <a:p>
            <a:pPr>
              <a:buFont typeface="Wingdings" pitchFamily="2" charset="2"/>
              <a:buChar char="ü"/>
            </a:pPr>
            <a:r>
              <a:rPr lang="en-US"/>
              <a:t>CSS 3</a:t>
            </a:r>
          </a:p>
          <a:p>
            <a:pPr>
              <a:buFont typeface="Wingdings" pitchFamily="2" charset="2"/>
              <a:buChar char="ü"/>
            </a:pPr>
            <a:r>
              <a:rPr lang="en-US"/>
              <a:t>Bootstrap.js </a:t>
            </a:r>
          </a:p>
          <a:p>
            <a:pPr>
              <a:buFont typeface="Wingdings" pitchFamily="2" charset="2"/>
              <a:buChar char="ü"/>
            </a:pPr>
            <a:r>
              <a:rPr lang="en-US"/>
              <a:t>Jquery.js</a:t>
            </a:r>
          </a:p>
          <a:p>
            <a:pPr>
              <a:buFont typeface="Wingdings" pitchFamily="2" charset="2"/>
              <a:buChar char="ü"/>
            </a:pPr>
            <a:r>
              <a:rPr lang="en-US"/>
              <a:t>Firebase application</a:t>
            </a:r>
          </a:p>
          <a:p>
            <a:pPr>
              <a:buFont typeface="Wingdings" pitchFamily="2" charset="2"/>
              <a:buChar char="ü"/>
            </a:pPr>
            <a:r>
              <a:rPr lang="en-US"/>
              <a:t>Firebase database</a:t>
            </a:r>
          </a:p>
          <a:p>
            <a:pPr>
              <a:buFont typeface="Wingdings" pitchFamily="2" charset="2"/>
              <a:buChar char="ü"/>
            </a:pPr>
            <a:r>
              <a:rPr lang="en-US"/>
              <a:t>YELP API</a:t>
            </a:r>
          </a:p>
          <a:p>
            <a:pPr>
              <a:buFont typeface="Wingdings" pitchFamily="2" charset="2"/>
              <a:buChar char="ü"/>
            </a:pPr>
            <a:r>
              <a:rPr lang="en-US"/>
              <a:t>MapBox API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46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66567C-396B-ED49-8661-949E60AD6F35}"/>
              </a:ext>
            </a:extLst>
          </p:cNvPr>
          <p:cNvSpPr txBox="1"/>
          <p:nvPr/>
        </p:nvSpPr>
        <p:spPr>
          <a:xfrm>
            <a:off x="1480930" y="198783"/>
            <a:ext cx="5625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Project Requirements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6A12F6-05D9-324F-8D0E-BF45450C9D08}"/>
              </a:ext>
            </a:extLst>
          </p:cNvPr>
          <p:cNvSpPr txBox="1"/>
          <p:nvPr/>
        </p:nvSpPr>
        <p:spPr>
          <a:xfrm>
            <a:off x="1679713" y="954156"/>
            <a:ext cx="875637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200"/>
              <a:t>Use at least 2 APIs.---------------------------Yelp, Mapbox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200"/>
              <a:t>Use Ajax to pull data.-------------------------Yelp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200"/>
              <a:t>Use a new technology------------------------Mapbox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200"/>
              <a:t>Create a minimally polished front end---------------------------------------------?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200"/>
              <a:t>Good quality coding standards------------------------------YMMV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200"/>
              <a:t>Only one Alert (we asked permission…………..)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200"/>
              <a:t>Incorporate repeating element Incorporate repeating element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200"/>
              <a:t>Abused Bootstrap------------------------------------------------------------------------------------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200"/>
              <a:t>Deploy on Github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200"/>
              <a:t>Include basic input validation</a:t>
            </a:r>
          </a:p>
        </p:txBody>
      </p:sp>
    </p:spTree>
    <p:extLst>
      <p:ext uri="{BB962C8B-B14F-4D97-AF65-F5344CB8AC3E}">
        <p14:creationId xmlns:p14="http://schemas.microsoft.com/office/powerpoint/2010/main" val="2846671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66567C-396B-ED49-8661-949E60AD6F35}"/>
              </a:ext>
            </a:extLst>
          </p:cNvPr>
          <p:cNvSpPr txBox="1"/>
          <p:nvPr/>
        </p:nvSpPr>
        <p:spPr>
          <a:xfrm>
            <a:off x="1480930" y="208722"/>
            <a:ext cx="5625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Features for future releases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6A12F6-05D9-324F-8D0E-BF45450C9D08}"/>
              </a:ext>
            </a:extLst>
          </p:cNvPr>
          <p:cNvSpPr txBox="1"/>
          <p:nvPr/>
        </p:nvSpPr>
        <p:spPr>
          <a:xfrm>
            <a:off x="1480930" y="1987825"/>
            <a:ext cx="87563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Links for shop webpages</a:t>
            </a:r>
          </a:p>
          <a:p>
            <a:r>
              <a:rPr lang="en-US" sz="2200"/>
              <a:t>Custom symbols for barber shop and User locations</a:t>
            </a:r>
          </a:p>
          <a:p>
            <a:r>
              <a:rPr lang="en-US" sz="2200"/>
              <a:t>Mouse over information for icons</a:t>
            </a:r>
          </a:p>
          <a:p>
            <a:r>
              <a:rPr lang="en-US" sz="2200"/>
              <a:t>Address entry for location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515711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409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C510-26EE-F046-BBF1-F3AA159A2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538" y="685800"/>
            <a:ext cx="9432235" cy="655983"/>
          </a:xfrm>
        </p:spPr>
        <p:txBody>
          <a:bodyPr>
            <a:normAutofit fontScale="90000"/>
          </a:bodyPr>
          <a:lstStyle/>
          <a:p>
            <a:r>
              <a:rPr lang="en-US" dirty="0"/>
              <a:t>Landing Page</a:t>
            </a:r>
            <a:br>
              <a:rPr lang="en-US" dirty="0"/>
            </a:br>
            <a:endParaRPr lang="en-US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09FE5B-9E58-914D-AC65-FB55C82F3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0187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140</TotalTime>
  <Words>464</Words>
  <Application>Microsoft Macintosh PowerPoint</Application>
  <PresentationFormat>Widescreen</PresentationFormat>
  <Paragraphs>74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Franklin Gothic Book</vt:lpstr>
      <vt:lpstr>Wingdings</vt:lpstr>
      <vt:lpstr>Crop</vt:lpstr>
      <vt:lpstr>Barber Stop 09/01/2019</vt:lpstr>
      <vt:lpstr>team   verb 1.come together as a team to achieve a common goal:"he teamed up with the band to produce the album"synonymsjoin (up), join forces, collaborate, </vt:lpstr>
      <vt:lpstr>Barber Stop concept:</vt:lpstr>
      <vt:lpstr>Barber Stop User Stories:</vt:lpstr>
      <vt:lpstr>Resources to be utilized: </vt:lpstr>
      <vt:lpstr>PowerPoint Presentation</vt:lpstr>
      <vt:lpstr>PowerPoint Presentation</vt:lpstr>
      <vt:lpstr>PowerPoint Presentation</vt:lpstr>
      <vt:lpstr>Landing Page </vt:lpstr>
      <vt:lpstr>Video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Barber Stop</dc:title>
  <dc:creator>michael jedrzejewski</dc:creator>
  <cp:lastModifiedBy>michael jedrzejewski</cp:lastModifiedBy>
  <cp:revision>10</cp:revision>
  <dcterms:created xsi:type="dcterms:W3CDTF">2019-11-01T19:15:47Z</dcterms:created>
  <dcterms:modified xsi:type="dcterms:W3CDTF">2019-11-09T06:34:28Z</dcterms:modified>
</cp:coreProperties>
</file>